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80" r:id="rId3"/>
    <p:sldId id="281" r:id="rId4"/>
    <p:sldId id="282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B92D14"/>
    <a:srgbClr val="35759D"/>
    <a:srgbClr val="35B19D"/>
    <a:srgbClr val="000000"/>
    <a:srgbClr val="E8E8E8"/>
    <a:srgbClr val="1E1E2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86422" autoAdjust="0"/>
  </p:normalViewPr>
  <p:slideViewPr>
    <p:cSldViewPr>
      <p:cViewPr varScale="1">
        <p:scale>
          <a:sx n="51" d="100"/>
          <a:sy n="51" d="100"/>
        </p:scale>
        <p:origin x="106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2EE759-B0EE-6745-AEA0-E79E6620A5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83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DF609-862E-F246-BF2C-AE11E784CB54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7961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l-GR" noProof="0"/>
              <a:t>Κάντε κλικ για να επεξεργαστείτε τον τίτλο υποδείγματος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7961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l-GR" noProof="0"/>
              <a:t>Κάντε κλικ για να επεξεργαστείτε τον υπότιτλο του υποδείγματος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1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6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404737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3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4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5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53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47938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81413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938838" y="2019300"/>
            <a:ext cx="2895600" cy="4762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7961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l-GR" sz="2200" dirty="0"/>
              <a:t>Λ. Χατζηαράπογλου</a:t>
            </a:r>
            <a:endParaRPr lang="ru-RU" sz="2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F6EBD3B-9E39-471A-B201-DAFEFAA95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844824"/>
            <a:ext cx="6884194" cy="1254546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1D465790-BE53-49C8-8ADE-CAE4D56FA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248" y="3762425"/>
            <a:ext cx="6041504" cy="204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0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FB345B6-CDDC-43AC-9A1A-7DE4F5721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844824"/>
            <a:ext cx="6381098" cy="117281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C8E825DF-D4F5-4C3A-B89A-607206861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202" y="3125209"/>
            <a:ext cx="6259596" cy="143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16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EFDE446-CDD8-4A72-8224-444B933EF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74" y="1988840"/>
            <a:ext cx="4698851" cy="161324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CB9F43C4-6DB9-4244-860E-E8D64B4B9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802260"/>
            <a:ext cx="5453603" cy="253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329522"/>
      </p:ext>
    </p:extLst>
  </p:cSld>
  <p:clrMapOvr>
    <a:masterClrMapping/>
  </p:clrMapOvr>
</p:sld>
</file>

<file path=ppt/theme/theme1.xml><?xml version="1.0" encoding="utf-8"?>
<a:theme xmlns:a="http://schemas.openxmlformats.org/drawingml/2006/main" name="molecular">
  <a:themeElements>
    <a:clrScheme name="">
      <a:dk1>
        <a:srgbClr val="5F5F5F"/>
      </a:dk1>
      <a:lt1>
        <a:srgbClr val="FFFFFF"/>
      </a:lt1>
      <a:dk2>
        <a:srgbClr val="5F5F5F"/>
      </a:dk2>
      <a:lt2>
        <a:srgbClr val="0B9300"/>
      </a:lt2>
      <a:accent1>
        <a:srgbClr val="03B300"/>
      </a:accent1>
      <a:accent2>
        <a:srgbClr val="12CA0F"/>
      </a:accent2>
      <a:accent3>
        <a:srgbClr val="FFFFFF"/>
      </a:accent3>
      <a:accent4>
        <a:srgbClr val="505050"/>
      </a:accent4>
      <a:accent5>
        <a:srgbClr val="AAD6AA"/>
      </a:accent5>
      <a:accent6>
        <a:srgbClr val="0FB70C"/>
      </a:accent6>
      <a:hlink>
        <a:srgbClr val="5FEF62"/>
      </a:hlink>
      <a:folHlink>
        <a:srgbClr val="D1D1D1"/>
      </a:folHlink>
    </a:clrScheme>
    <a:fontScheme name="powerpoint-template-24">
      <a:majorFont>
        <a:latin typeface="Microsoft Sans Serif"/>
        <a:ea typeface="ＭＳ Ｐゴシック"/>
        <a:cs typeface=""/>
      </a:majorFont>
      <a:minorFont>
        <a:latin typeface="Microsoft Sans Serif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molecular</Template>
  <TotalTime>4</TotalTime>
  <Words>5</Words>
  <Application>Microsoft Office PowerPoint</Application>
  <PresentationFormat>Προβολή στην οθόνη (4:3)</PresentationFormat>
  <Paragraphs>3</Paragraphs>
  <Slides>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Microsoft Sans Serif</vt:lpstr>
      <vt:lpstr>molecular</vt:lpstr>
      <vt:lpstr>question</vt:lpstr>
      <vt:lpstr>Παρουσίαση του PowerPoint</vt:lpstr>
      <vt:lpstr>Παρουσίαση του PowerPoint</vt:lpstr>
      <vt:lpstr>Παρουσίαση του PowerPoint</vt:lpstr>
    </vt:vector>
  </TitlesOfParts>
  <Company>Templates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</dc:title>
  <dc:creator>ΛΑΖΑΡΟΣ ΧΑΤΖΗΑΡΑΠΟΓΛΟΥ</dc:creator>
  <cp:lastModifiedBy>ΛΑΖΑΡΟΣ ΧΑΤΖΗΑΡΑΠΟΓΛΟΥ</cp:lastModifiedBy>
  <cp:revision>1</cp:revision>
  <dcterms:created xsi:type="dcterms:W3CDTF">2021-04-16T17:35:51Z</dcterms:created>
  <dcterms:modified xsi:type="dcterms:W3CDTF">2021-04-16T17:40:02Z</dcterms:modified>
</cp:coreProperties>
</file>