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19" r:id="rId3"/>
    <p:sldId id="284" r:id="rId4"/>
    <p:sldId id="285" r:id="rId5"/>
    <p:sldId id="286" r:id="rId6"/>
    <p:sldId id="287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DFA444-30A2-425A-90EB-906CF0950F22}">
          <p14:sldIdLst>
            <p14:sldId id="256"/>
            <p14:sldId id="319"/>
            <p14:sldId id="284"/>
            <p14:sldId id="285"/>
            <p14:sldId id="286"/>
            <p14:sldId id="287"/>
            <p14:sldId id="292"/>
            <p14:sldId id="293"/>
            <p14:sldId id="294"/>
            <p14:sldId id="295"/>
            <p14:sldId id="296"/>
            <p14:sldId id="297"/>
            <p14:sldId id="298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5707" autoAdjust="0"/>
  </p:normalViewPr>
  <p:slideViewPr>
    <p:cSldViewPr>
      <p:cViewPr varScale="1">
        <p:scale>
          <a:sx n="109" d="100"/>
          <a:sy n="109" d="100"/>
        </p:scale>
        <p:origin x="17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2EE759-B0EE-6745-AEA0-E79E6620A5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DF609-862E-F246-BF2C-AE11E784CB54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04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3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5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3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793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8141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938838" y="2019300"/>
            <a:ext cx="2895600" cy="4762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l-GR" sz="2200" dirty="0"/>
              <a:t>Λ. Χατζηαράπογλου</a:t>
            </a:r>
            <a:endParaRPr lang="ru-RU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aseline="30000" dirty="0"/>
              <a:t>13</a:t>
            </a:r>
            <a:r>
              <a:rPr lang="en-US" dirty="0"/>
              <a:t>C </a:t>
            </a:r>
            <a:r>
              <a:rPr lang="el-GR" dirty="0"/>
              <a:t>Φασματοσκοπία</a:t>
            </a:r>
            <a:r>
              <a:rPr lang="en-US" dirty="0"/>
              <a:t>: </a:t>
            </a:r>
            <a:r>
              <a:rPr lang="el-GR" dirty="0"/>
              <a:t>εφαρμογές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A38DB-A3E8-647E-11B3-0536C336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4076628" cy="4332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164862-E468-643D-5DE8-E76D1B074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74" y="2204864"/>
            <a:ext cx="4090327" cy="44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4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5D25E-A7A1-1282-D168-6D80A421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A241AC-D0D7-DE0B-E2EA-8A0596D5A624}"/>
              </a:ext>
            </a:extLst>
          </p:cNvPr>
          <p:cNvSpPr txBox="1"/>
          <p:nvPr/>
        </p:nvSpPr>
        <p:spPr>
          <a:xfrm>
            <a:off x="254402" y="6309320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HETCOR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4B9C2-A754-307D-E81C-959783B73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7" y="260648"/>
            <a:ext cx="1023687" cy="118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1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385E5A-DF57-1F77-3BFC-C0709A25D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08504" cy="6732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E4B2D-3325-597F-9007-E0A871D10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-4665"/>
            <a:ext cx="837550" cy="972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8117B-EBF2-6E1A-8400-95B8636EA40D}"/>
              </a:ext>
            </a:extLst>
          </p:cNvPr>
          <p:cNvSpPr txBox="1"/>
          <p:nvPr/>
        </p:nvSpPr>
        <p:spPr>
          <a:xfrm>
            <a:off x="35496" y="6266790"/>
            <a:ext cx="314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Long-range HETCOR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2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DCD93-3534-3C7D-936C-BBD83DBFC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120680" cy="5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0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6D628-045B-90D6-1922-4874A0BC2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85698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2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8EB27-0631-AC1C-FFAC-C7E5E367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50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01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0B6C5-C911-9C0F-5C50-AF3B4FF9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276872"/>
            <a:ext cx="4117476" cy="36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7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D66174-E0AD-F08D-70A7-285F8742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9"/>
            <a:ext cx="870912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22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B9355-C014-96B8-6011-5C147BD6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820891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6AEB4-7046-37C9-6D13-16E91302F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-3560"/>
            <a:ext cx="7560839" cy="6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1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0CF933E-6D07-C08B-3AB3-59BA07744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4860032" cy="511256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F3043F-A2B1-585B-3F4F-5EE70B199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56792"/>
            <a:ext cx="4320480" cy="518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6278E8-5057-53BC-CA96-0AE4D49469A6}"/>
              </a:ext>
            </a:extLst>
          </p:cNvPr>
          <p:cNvSpPr txBox="1"/>
          <p:nvPr/>
        </p:nvSpPr>
        <p:spPr>
          <a:xfrm>
            <a:off x="141951" y="476672"/>
            <a:ext cx="3925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Τεχνικές </a:t>
            </a:r>
            <a:r>
              <a:rPr lang="el-GR" b="1" dirty="0" err="1">
                <a:solidFill>
                  <a:schemeClr val="bg1"/>
                </a:solidFill>
              </a:rPr>
              <a:t>αποσύζευξης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57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80ED6-C0BE-F697-1494-7C53412C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1208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62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BF2DC-5C30-A90B-D6AB-D01CFA17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899098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8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4D80E-379A-A89E-855F-1E812E26A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08504" cy="67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3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59703E-92D3-C12D-7F9D-DF02106E3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708920"/>
            <a:ext cx="5154369" cy="17133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332A53-8B1C-EBDF-1C29-D3E87417287C}"/>
              </a:ext>
            </a:extLst>
          </p:cNvPr>
          <p:cNvSpPr txBox="1"/>
          <p:nvPr/>
        </p:nvSpPr>
        <p:spPr>
          <a:xfrm>
            <a:off x="827829" y="476672"/>
            <a:ext cx="7314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Διάκριση </a:t>
            </a:r>
            <a:r>
              <a:rPr lang="el-GR" dirty="0" err="1">
                <a:solidFill>
                  <a:schemeClr val="bg1"/>
                </a:solidFill>
              </a:rPr>
              <a:t>διυποκατεστημένων</a:t>
            </a:r>
            <a:r>
              <a:rPr lang="el-GR" dirty="0">
                <a:solidFill>
                  <a:schemeClr val="bg1"/>
                </a:solidFill>
              </a:rPr>
              <a:t> αρωματικών ενώσεων</a:t>
            </a:r>
          </a:p>
        </p:txBody>
      </p:sp>
    </p:spTree>
    <p:extLst>
      <p:ext uri="{BB962C8B-B14F-4D97-AF65-F5344CB8AC3E}">
        <p14:creationId xmlns:p14="http://schemas.microsoft.com/office/powerpoint/2010/main" val="2290571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42A12-07A6-0D2A-0738-92AEF69EBECC}"/>
              </a:ext>
            </a:extLst>
          </p:cNvPr>
          <p:cNvSpPr txBox="1"/>
          <p:nvPr/>
        </p:nvSpPr>
        <p:spPr>
          <a:xfrm>
            <a:off x="849666" y="692696"/>
            <a:ext cx="744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HMQC (Heteronuclear Multiple Quantum Correlation)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C5FEA-A141-B3D9-5787-9578DF887348}"/>
              </a:ext>
            </a:extLst>
          </p:cNvPr>
          <p:cNvSpPr txBox="1"/>
          <p:nvPr/>
        </p:nvSpPr>
        <p:spPr>
          <a:xfrm flipH="1">
            <a:off x="2506626" y="3140968"/>
            <a:ext cx="4130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 πείραμα </a:t>
            </a:r>
            <a:r>
              <a:rPr lang="en-US" dirty="0"/>
              <a:t>HETCOR </a:t>
            </a:r>
            <a:r>
              <a:rPr lang="el-GR" dirty="0"/>
              <a:t>βασίζεται στην ανίχνευση του άνθρακα ενώ ένα πείραμα </a:t>
            </a:r>
            <a:r>
              <a:rPr lang="en-US" dirty="0"/>
              <a:t>HMQC </a:t>
            </a:r>
            <a:r>
              <a:rPr lang="el-GR" dirty="0"/>
              <a:t>βασίζεται στην ανίχνευση υδρογόνου</a:t>
            </a:r>
          </a:p>
        </p:txBody>
      </p:sp>
    </p:spTree>
    <p:extLst>
      <p:ext uri="{BB962C8B-B14F-4D97-AF65-F5344CB8AC3E}">
        <p14:creationId xmlns:p14="http://schemas.microsoft.com/office/powerpoint/2010/main" val="3334536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2F73B-EE61-126F-37D7-6D25737B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" y="1628800"/>
            <a:ext cx="914136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8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A60E0-0DEE-6C21-E2B4-FB4D7177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67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428B1-8D49-DE1E-232D-D592B40120CE}"/>
              </a:ext>
            </a:extLst>
          </p:cNvPr>
          <p:cNvSpPr txBox="1"/>
          <p:nvPr/>
        </p:nvSpPr>
        <p:spPr>
          <a:xfrm>
            <a:off x="755576" y="692696"/>
            <a:ext cx="676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HMBC (Heteronuclear Multiple bond coherence)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A1D9B-8C1B-BF0D-6098-2D0EC4979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6984776" cy="4967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7034E-4B0A-6CBF-78AC-272E0C207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2420888"/>
            <a:ext cx="1015077" cy="138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8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25DD7-CE48-FC07-8074-C077005CF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4567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1D13A-A288-6F6D-5AFB-21EFA41E2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656057"/>
            <a:ext cx="2541799" cy="17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31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A86B66-C818-3408-26CE-330D1392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64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6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696FF9-9E4F-249C-F56F-9FA4932D0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76872"/>
            <a:ext cx="5764192" cy="4581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DBCDF-2E7B-F3F2-9748-549EC440257C}"/>
              </a:ext>
            </a:extLst>
          </p:cNvPr>
          <p:cNvSpPr txBox="1"/>
          <p:nvPr/>
        </p:nvSpPr>
        <p:spPr>
          <a:xfrm>
            <a:off x="1043608" y="404664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J-modulated Spin-echo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70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B9C66-1FFF-CC54-DBB8-C02698B47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87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204A4-E678-6608-9D50-C1BFA4A5A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3"/>
            <a:ext cx="8856984" cy="49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2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111973-9658-1586-64CD-7E093709D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204864"/>
            <a:ext cx="5370653" cy="4088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42F925-41CB-4BFB-BE06-075E41F7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1597306" cy="12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4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84A3B-0DB5-6662-50CF-420ACAA1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2096792"/>
            <a:ext cx="5324354" cy="4761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A2378-0025-C9F0-181A-75E076BA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96792"/>
            <a:ext cx="1597306" cy="1293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654CE-91F4-D070-903A-01656C8C6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98" y="6453336"/>
            <a:ext cx="4375230" cy="2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1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593BC-C734-E668-4BBC-7EC464243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6012160" cy="5085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5C27-0FBC-A144-F365-B8A84B027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876436"/>
            <a:ext cx="2462737" cy="176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2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2C4D5-E7CF-AA3A-0059-ACD2F21A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60848"/>
            <a:ext cx="5486400" cy="468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2401E-8D77-3EF1-506B-2EC9E192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6784663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9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9678A-186C-66B9-1D15-F5F45A4D3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87" y="4538294"/>
            <a:ext cx="8218025" cy="2288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00B26-C0E1-9791-D39C-A180B7F1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37755"/>
            <a:ext cx="1551008" cy="1581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DD624-7BD5-B30E-F117-C0A788146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404030"/>
            <a:ext cx="3264061" cy="3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86933"/>
      </p:ext>
    </p:extLst>
  </p:cSld>
  <p:clrMapOvr>
    <a:masterClrMapping/>
  </p:clrMapOvr>
</p:sld>
</file>

<file path=ppt/theme/theme1.xml><?xml version="1.0" encoding="utf-8"?>
<a:theme xmlns:a="http://schemas.openxmlformats.org/drawingml/2006/main" name="molecular">
  <a:themeElements>
    <a:clrScheme name="">
      <a:dk1>
        <a:srgbClr val="5F5F5F"/>
      </a:dk1>
      <a:lt1>
        <a:srgbClr val="FFFFFF"/>
      </a:lt1>
      <a:dk2>
        <a:srgbClr val="5F5F5F"/>
      </a:dk2>
      <a:lt2>
        <a:srgbClr val="0B9300"/>
      </a:lt2>
      <a:accent1>
        <a:srgbClr val="03B300"/>
      </a:accent1>
      <a:accent2>
        <a:srgbClr val="12CA0F"/>
      </a:accent2>
      <a:accent3>
        <a:srgbClr val="FFFFFF"/>
      </a:accent3>
      <a:accent4>
        <a:srgbClr val="505050"/>
      </a:accent4>
      <a:accent5>
        <a:srgbClr val="AAD6AA"/>
      </a:accent5>
      <a:accent6>
        <a:srgbClr val="0FB70C"/>
      </a:accent6>
      <a:hlink>
        <a:srgbClr val="5FEF62"/>
      </a:hlink>
      <a:folHlink>
        <a:srgbClr val="D1D1D1"/>
      </a:folHlink>
    </a:clrScheme>
    <a:fontScheme name="powerpoint-template-24">
      <a:majorFont>
        <a:latin typeface="Microsoft Sans Serif"/>
        <a:ea typeface="ＭＳ Ｐゴシック"/>
        <a:cs typeface=""/>
      </a:majorFont>
      <a:minorFont>
        <a:latin typeface="Microsoft Sans 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molecular</Template>
  <TotalTime>454</TotalTime>
  <Words>49</Words>
  <Application>Microsoft Macintosh PowerPoint</Application>
  <PresentationFormat>Προβολή στην οθόνη (4:3)</PresentationFormat>
  <Paragraphs>11</Paragraphs>
  <Slides>31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Arial</vt:lpstr>
      <vt:lpstr>Microsoft Sans Serif</vt:lpstr>
      <vt:lpstr>molecular</vt:lpstr>
      <vt:lpstr>13C Φασματοσκοπία: εφαρμογές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Φάσματα Υπερύθρου</dc:title>
  <dc:creator>ΛΑΖΑΡΟΣ ΧΑΤΖΗΑΡΑΠΟΓΛΟΥ</dc:creator>
  <cp:lastModifiedBy>ΛΑΖΑΡΟΣ ΧΑΤΖΗΑΡΑΠΟΓΛΟΥ</cp:lastModifiedBy>
  <cp:revision>24</cp:revision>
  <dcterms:created xsi:type="dcterms:W3CDTF">2023-03-19T18:27:51Z</dcterms:created>
  <dcterms:modified xsi:type="dcterms:W3CDTF">2024-05-03T16:16:51Z</dcterms:modified>
</cp:coreProperties>
</file>