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B92D14"/>
    <a:srgbClr val="35759D"/>
    <a:srgbClr val="35B19D"/>
    <a:srgbClr val="000000"/>
    <a:srgbClr val="E8E8E8"/>
    <a:srgbClr val="1E1E2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94556" autoAdjust="0"/>
  </p:normalViewPr>
  <p:slideViewPr>
    <p:cSldViewPr>
      <p:cViewPr varScale="1">
        <p:scale>
          <a:sx n="68" d="100"/>
          <a:sy n="68" d="100"/>
        </p:scale>
        <p:origin x="81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2EE759-B0EE-6745-AEA0-E79E6620A5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83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CDF609-862E-F246-BF2C-AE11E784CB54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l-GR" noProof="0"/>
              <a:t>Κάντε κλικ για να επεξεργαστείτε τον τίτλο υποδείγματος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l-GR" noProof="0"/>
              <a:t>Κάντε κλικ για να επεξεργαστείτε τον υπότιτλο του υποδείγματος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3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1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6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04737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3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4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5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53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47938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81413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5938838" y="2019300"/>
            <a:ext cx="2895600" cy="4762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l-GR" sz="2200" dirty="0"/>
              <a:t>Λ. Χατζηαράπογλου</a:t>
            </a:r>
            <a:endParaRPr lang="ru-RU" sz="2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Στρυχνίνη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0AA5EA-9ECF-44F0-BB86-E37FC69D708D}"/>
              </a:ext>
            </a:extLst>
          </p:cNvPr>
          <p:cNvSpPr txBox="1"/>
          <p:nvPr/>
        </p:nvSpPr>
        <p:spPr>
          <a:xfrm>
            <a:off x="6234637" y="6038850"/>
            <a:ext cx="2628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Woodward (1954)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BFA5887-7BFA-44CF-B23F-97B1D123F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852936"/>
            <a:ext cx="6788537" cy="3672408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7F660D68-D329-4772-94FA-859996E27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1" y="1556792"/>
            <a:ext cx="191213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56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9984834-3B85-4AB8-9506-7EBCC62BD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988840"/>
            <a:ext cx="6912768" cy="473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21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29629A5-84F1-420C-8121-6F25082DF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988840"/>
            <a:ext cx="5977918" cy="441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82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9A9580F-EB1C-4D41-895B-8E498F4A3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132856"/>
            <a:ext cx="763050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60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FFB56CD-5C2C-485D-A350-690A06555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204864"/>
            <a:ext cx="7103961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90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7036B38-6158-410A-BB81-F203FFDC0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772815"/>
            <a:ext cx="5040560" cy="501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88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B10D0D5-A451-48E0-ADF4-4EBB4B783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844824"/>
            <a:ext cx="6480720" cy="492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55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A37D52C-EB21-45BE-BFCD-40F758097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026" y="1700808"/>
            <a:ext cx="6105947" cy="495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51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2874B5C-C04A-465C-8C75-05C955DC8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916832"/>
            <a:ext cx="6099060" cy="479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01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6753D75-27BC-4F2F-B63C-9D2717B39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845" y="1772817"/>
            <a:ext cx="5893483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24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384C560-64ED-4005-B815-E60EE4D92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348880"/>
            <a:ext cx="1880315" cy="163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03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8CF280-7C88-4BCF-9476-DFA4D5DBCBC7}"/>
              </a:ext>
            </a:extLst>
          </p:cNvPr>
          <p:cNvSpPr txBox="1"/>
          <p:nvPr/>
        </p:nvSpPr>
        <p:spPr>
          <a:xfrm>
            <a:off x="392678" y="461863"/>
            <a:ext cx="3606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>
                <a:solidFill>
                  <a:schemeClr val="bg1"/>
                </a:solidFill>
              </a:rPr>
              <a:t>Ρετροσυνθετική</a:t>
            </a:r>
            <a:r>
              <a:rPr lang="el-GR" dirty="0">
                <a:solidFill>
                  <a:schemeClr val="bg1"/>
                </a:solidFill>
              </a:rPr>
              <a:t> ανάλυση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E053D54E-5630-478E-8C89-FB26903FB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954917"/>
            <a:ext cx="6768752" cy="444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77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65B5C35-08EB-4F9F-ACCF-9626700C9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916832"/>
            <a:ext cx="5961362" cy="445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85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8D089FB-400C-4A7C-B09E-5D98EAFB7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844823"/>
            <a:ext cx="6552728" cy="486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0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6B08D23-623B-4F87-93F4-9249C8732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988840"/>
            <a:ext cx="7149547" cy="436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78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B3A36D7-E0F2-4F19-93C1-677BBCD68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204864"/>
            <a:ext cx="6262685" cy="358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0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B04CC39-D32B-4FEB-9CF4-23F8EA55B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772816"/>
            <a:ext cx="6264696" cy="478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72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227B0CB-E9ED-4367-8F45-C53AF5115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39" y="1916832"/>
            <a:ext cx="6453401" cy="4824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DD7D02-1510-450E-B4D5-C9E4951AA5A3}"/>
              </a:ext>
            </a:extLst>
          </p:cNvPr>
          <p:cNvSpPr txBox="1"/>
          <p:nvPr/>
        </p:nvSpPr>
        <p:spPr>
          <a:xfrm>
            <a:off x="1532279" y="764704"/>
            <a:ext cx="2241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Ολική Σύνθεση</a:t>
            </a:r>
          </a:p>
        </p:txBody>
      </p:sp>
    </p:spTree>
    <p:extLst>
      <p:ext uri="{BB962C8B-B14F-4D97-AF65-F5344CB8AC3E}">
        <p14:creationId xmlns:p14="http://schemas.microsoft.com/office/powerpoint/2010/main" val="1839617561"/>
      </p:ext>
    </p:extLst>
  </p:cSld>
  <p:clrMapOvr>
    <a:masterClrMapping/>
  </p:clrMapOvr>
</p:sld>
</file>

<file path=ppt/theme/theme1.xml><?xml version="1.0" encoding="utf-8"?>
<a:theme xmlns:a="http://schemas.openxmlformats.org/drawingml/2006/main" name="molecular">
  <a:themeElements>
    <a:clrScheme name="">
      <a:dk1>
        <a:srgbClr val="5F5F5F"/>
      </a:dk1>
      <a:lt1>
        <a:srgbClr val="FFFFFF"/>
      </a:lt1>
      <a:dk2>
        <a:srgbClr val="5F5F5F"/>
      </a:dk2>
      <a:lt2>
        <a:srgbClr val="0B9300"/>
      </a:lt2>
      <a:accent1>
        <a:srgbClr val="03B300"/>
      </a:accent1>
      <a:accent2>
        <a:srgbClr val="12CA0F"/>
      </a:accent2>
      <a:accent3>
        <a:srgbClr val="FFFFFF"/>
      </a:accent3>
      <a:accent4>
        <a:srgbClr val="505050"/>
      </a:accent4>
      <a:accent5>
        <a:srgbClr val="AAD6AA"/>
      </a:accent5>
      <a:accent6>
        <a:srgbClr val="0FB70C"/>
      </a:accent6>
      <a:hlink>
        <a:srgbClr val="5FEF62"/>
      </a:hlink>
      <a:folHlink>
        <a:srgbClr val="D1D1D1"/>
      </a:folHlink>
    </a:clrScheme>
    <a:fontScheme name="powerpoint-template-24">
      <a:majorFont>
        <a:latin typeface="Microsoft Sans Serif"/>
        <a:ea typeface="ＭＳ Ｐゴシック"/>
        <a:cs typeface=""/>
      </a:majorFont>
      <a:minorFont>
        <a:latin typeface="Microsoft Sans Serif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molecular</Template>
  <TotalTime>14</TotalTime>
  <Words>13</Words>
  <Application>Microsoft Office PowerPoint</Application>
  <PresentationFormat>Προβολή στην οθόνη (4:3)</PresentationFormat>
  <Paragraphs>6</Paragraphs>
  <Slides>19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2" baseType="lpstr">
      <vt:lpstr>Arial</vt:lpstr>
      <vt:lpstr>Microsoft Sans Serif</vt:lpstr>
      <vt:lpstr>molecular</vt:lpstr>
      <vt:lpstr>Στρυχνίνη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Στρυχνίνη</dc:title>
  <dc:creator>ΛΑΖΑΡΟΣ ΧΑΤΖΗΑΡΑΠΟΓΛΟΥ</dc:creator>
  <cp:lastModifiedBy>ΛΑΖΑΡΟΣ ΧΑΤΖΗΑΡΑΠΟΓΛΟΥ</cp:lastModifiedBy>
  <cp:revision>3</cp:revision>
  <dcterms:created xsi:type="dcterms:W3CDTF">2021-06-17T17:08:00Z</dcterms:created>
  <dcterms:modified xsi:type="dcterms:W3CDTF">2021-06-17T17:22:34Z</dcterms:modified>
</cp:coreProperties>
</file>