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5707" autoAdjust="0"/>
  </p:normalViewPr>
  <p:slideViewPr>
    <p:cSldViewPr>
      <p:cViewPr varScale="1">
        <p:scale>
          <a:sx n="108" d="100"/>
          <a:sy n="108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Οιστρόνη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121AF-7837-A948-86A9-A5F990788796}"/>
              </a:ext>
            </a:extLst>
          </p:cNvPr>
          <p:cNvSpPr txBox="1"/>
          <p:nvPr/>
        </p:nvSpPr>
        <p:spPr>
          <a:xfrm>
            <a:off x="755576" y="5949280"/>
            <a:ext cx="329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Vollhardt</a:t>
            </a:r>
            <a:r>
              <a:rPr lang="en-US" dirty="0">
                <a:solidFill>
                  <a:schemeClr val="bg1"/>
                </a:solidFill>
              </a:rPr>
              <a:t>, K.P.C (1977)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5E5448F-009B-A74C-A349-DD0FF5C8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9"/>
            <a:ext cx="6264696" cy="5069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7B107-F78A-E540-8FD6-EED717106C51}"/>
              </a:ext>
            </a:extLst>
          </p:cNvPr>
          <p:cNvSpPr txBox="1"/>
          <p:nvPr/>
        </p:nvSpPr>
        <p:spPr>
          <a:xfrm>
            <a:off x="884208" y="620688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Ολική σύνθεση</a:t>
            </a:r>
          </a:p>
        </p:txBody>
      </p:sp>
    </p:spTree>
    <p:extLst>
      <p:ext uri="{BB962C8B-B14F-4D97-AF65-F5344CB8AC3E}">
        <p14:creationId xmlns:p14="http://schemas.microsoft.com/office/powerpoint/2010/main" val="231309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28B0AC-11E2-4040-B085-E03D991D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2088232" cy="1517092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0A2F725-3A52-C048-B7C5-C24BE7832C75}"/>
              </a:ext>
            </a:extLst>
          </p:cNvPr>
          <p:cNvSpPr/>
          <p:nvPr/>
        </p:nvSpPr>
        <p:spPr>
          <a:xfrm>
            <a:off x="395536" y="3861048"/>
            <a:ext cx="4374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Η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οιστρόνη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η οποία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βιοσυντίθεται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από την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ανδροστενδιόνη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, είναι το κύριο οιστρογόνο μετά την εμμηνόπαυση και δρα μαζί με την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οιστραδιόλη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στο ενδομήτριο</a:t>
            </a: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2096DC-19B2-2248-B315-388B3299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096457" cy="13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F6A0385-02B7-FD48-9D2E-3C9359C94AA1}"/>
              </a:ext>
            </a:extLst>
          </p:cNvPr>
          <p:cNvSpPr/>
          <p:nvPr/>
        </p:nvSpPr>
        <p:spPr>
          <a:xfrm>
            <a:off x="6228186" y="3491716"/>
            <a:ext cx="2394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err="1">
                <a:solidFill>
                  <a:srgbClr val="202122"/>
                </a:solidFill>
                <a:latin typeface="Arial" panose="020B0604020202020204" pitchFamily="34" charset="0"/>
              </a:rPr>
              <a:t>οιστραδιόλη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58080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50478D-8C9E-644E-891B-7EA091B1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056784" cy="4855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5A84E-9F37-8E43-8B3F-36D5AF4A8BD1}"/>
              </a:ext>
            </a:extLst>
          </p:cNvPr>
          <p:cNvSpPr txBox="1"/>
          <p:nvPr/>
        </p:nvSpPr>
        <p:spPr>
          <a:xfrm>
            <a:off x="827584" y="404664"/>
            <a:ext cx="6543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Ενδο</a:t>
            </a:r>
            <a:r>
              <a:rPr lang="el-GR" dirty="0">
                <a:solidFill>
                  <a:schemeClr val="bg1"/>
                </a:solidFill>
              </a:rPr>
              <a:t>- και </a:t>
            </a:r>
            <a:r>
              <a:rPr lang="el-GR" dirty="0" err="1">
                <a:solidFill>
                  <a:schemeClr val="bg1"/>
                </a:solidFill>
              </a:rPr>
              <a:t>διαμοριακές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Diels-Alder </a:t>
            </a:r>
            <a:r>
              <a:rPr lang="el-GR" dirty="0">
                <a:solidFill>
                  <a:schemeClr val="bg1"/>
                </a:solidFill>
              </a:rPr>
              <a:t>αντιδράσεις </a:t>
            </a:r>
          </a:p>
        </p:txBody>
      </p:sp>
    </p:spTree>
    <p:extLst>
      <p:ext uri="{BB962C8B-B14F-4D97-AF65-F5344CB8AC3E}">
        <p14:creationId xmlns:p14="http://schemas.microsoft.com/office/powerpoint/2010/main" val="374374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6E687BB-C118-5447-AEE5-C656F725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44824"/>
            <a:ext cx="4104456" cy="4985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35A6B-7013-3440-9DEA-3DF2B8CB3A50}"/>
              </a:ext>
            </a:extLst>
          </p:cNvPr>
          <p:cNvSpPr txBox="1"/>
          <p:nvPr/>
        </p:nvSpPr>
        <p:spPr>
          <a:xfrm>
            <a:off x="361887" y="548680"/>
            <a:ext cx="357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[2+2+2] </a:t>
            </a:r>
            <a:r>
              <a:rPr lang="el-GR" dirty="0" err="1">
                <a:solidFill>
                  <a:schemeClr val="bg1"/>
                </a:solidFill>
              </a:rPr>
              <a:t>Κυκλοπροσθήκη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0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B1D9058-0F74-154B-B7E9-7501F7F2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4" y="1988840"/>
            <a:ext cx="8782271" cy="446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8CE73-9A40-7E41-89D7-AE8FCD4B5DFC}"/>
              </a:ext>
            </a:extLst>
          </p:cNvPr>
          <p:cNvSpPr txBox="1"/>
          <p:nvPr/>
        </p:nvSpPr>
        <p:spPr>
          <a:xfrm>
            <a:off x="208265" y="548680"/>
            <a:ext cx="63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CpCo</a:t>
            </a:r>
            <a:r>
              <a:rPr lang="en-US" dirty="0">
                <a:solidFill>
                  <a:schemeClr val="bg1"/>
                </a:solidFill>
              </a:rPr>
              <a:t>(CO)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l-GR" dirty="0" err="1">
                <a:solidFill>
                  <a:schemeClr val="bg1"/>
                </a:solidFill>
              </a:rPr>
              <a:t>καταλυόμενος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κυκλοτριμερισμός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1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74C379F-75E7-B646-990D-50AA9FB4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816424" cy="50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74C9730-58C9-0641-8D63-DC1D2C7F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77" y="2132856"/>
            <a:ext cx="7523046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F4B29-8B02-BE4E-A47A-220C6453B452}"/>
              </a:ext>
            </a:extLst>
          </p:cNvPr>
          <p:cNvSpPr txBox="1"/>
          <p:nvPr/>
        </p:nvSpPr>
        <p:spPr>
          <a:xfrm>
            <a:off x="251520" y="692696"/>
            <a:ext cx="731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ολική σύνθεση της (±)-</a:t>
            </a:r>
            <a:r>
              <a:rPr lang="el-GR" dirty="0" err="1">
                <a:solidFill>
                  <a:schemeClr val="bg1"/>
                </a:solidFill>
              </a:rPr>
              <a:t>χελιδονίνης</a:t>
            </a:r>
            <a:r>
              <a:rPr lang="el-GR" dirty="0">
                <a:solidFill>
                  <a:schemeClr val="bg1"/>
                </a:solidFill>
              </a:rPr>
              <a:t> κατά </a:t>
            </a:r>
            <a:r>
              <a:rPr lang="en-US" dirty="0" err="1">
                <a:solidFill>
                  <a:schemeClr val="bg1"/>
                </a:solidFill>
              </a:rPr>
              <a:t>Oppolzer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1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D9E2D9-22A4-B34F-ACE4-D0F0AAEA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3"/>
            <a:ext cx="7128792" cy="48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AE1B7B-CEA4-C142-B886-F3B9AB2A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5544616" cy="5045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49731-025C-D04C-89F8-67D2E0C73056}"/>
              </a:ext>
            </a:extLst>
          </p:cNvPr>
          <p:cNvSpPr txBox="1"/>
          <p:nvPr/>
        </p:nvSpPr>
        <p:spPr>
          <a:xfrm>
            <a:off x="781183" y="260648"/>
            <a:ext cx="3610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Ρετροσυνθετική</a:t>
            </a:r>
            <a:r>
              <a:rPr lang="el-GR" dirty="0">
                <a:solidFill>
                  <a:schemeClr val="bg1"/>
                </a:solidFill>
              </a:rPr>
              <a:t>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4056423715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21</TotalTime>
  <Words>68</Words>
  <Application>Microsoft Macintosh PowerPoint</Application>
  <PresentationFormat>Προβολή στην οθόνη (4:3)</PresentationFormat>
  <Paragraphs>12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Microsoft Sans Serif</vt:lpstr>
      <vt:lpstr>molecular</vt:lpstr>
      <vt:lpstr>Οιστρόνη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Εστρόνη</dc:title>
  <dc:creator>ΛΑΖΑΡΟΣ ΧΑΤΖΗΑΡΑΠΟΓΛΟΥ</dc:creator>
  <cp:lastModifiedBy>ΛΑΖΑΡΟΣ ΧΑΤΖΗΑΡΑΠΟΓΛΟΥ</cp:lastModifiedBy>
  <cp:revision>5</cp:revision>
  <dcterms:created xsi:type="dcterms:W3CDTF">2021-06-09T12:51:57Z</dcterms:created>
  <dcterms:modified xsi:type="dcterms:W3CDTF">2021-06-10T08:50:31Z</dcterms:modified>
</cp:coreProperties>
</file>