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26" r:id="rId3"/>
    <p:sldId id="319" r:id="rId4"/>
    <p:sldId id="320" r:id="rId5"/>
    <p:sldId id="321" r:id="rId6"/>
    <p:sldId id="322" r:id="rId7"/>
    <p:sldId id="323" r:id="rId8"/>
    <p:sldId id="324" r:id="rId9"/>
    <p:sldId id="284" r:id="rId10"/>
    <p:sldId id="285" r:id="rId11"/>
    <p:sldId id="286" r:id="rId12"/>
    <p:sldId id="334" r:id="rId13"/>
    <p:sldId id="287" r:id="rId14"/>
    <p:sldId id="292" r:id="rId15"/>
    <p:sldId id="293" r:id="rId16"/>
    <p:sldId id="325" r:id="rId17"/>
    <p:sldId id="327" r:id="rId18"/>
    <p:sldId id="294" r:id="rId19"/>
    <p:sldId id="295" r:id="rId20"/>
    <p:sldId id="332" r:id="rId21"/>
    <p:sldId id="296" r:id="rId22"/>
    <p:sldId id="297" r:id="rId23"/>
    <p:sldId id="298" r:id="rId24"/>
    <p:sldId id="300" r:id="rId25"/>
    <p:sldId id="301" r:id="rId26"/>
    <p:sldId id="302" r:id="rId27"/>
    <p:sldId id="303" r:id="rId28"/>
    <p:sldId id="328" r:id="rId29"/>
    <p:sldId id="304" r:id="rId30"/>
    <p:sldId id="329" r:id="rId31"/>
    <p:sldId id="330" r:id="rId32"/>
    <p:sldId id="331" r:id="rId33"/>
    <p:sldId id="306" r:id="rId34"/>
    <p:sldId id="307" r:id="rId35"/>
    <p:sldId id="308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DFA444-30A2-425A-90EB-906CF0950F22}">
          <p14:sldIdLst>
            <p14:sldId id="256"/>
            <p14:sldId id="326"/>
            <p14:sldId id="319"/>
            <p14:sldId id="320"/>
            <p14:sldId id="321"/>
            <p14:sldId id="322"/>
            <p14:sldId id="323"/>
            <p14:sldId id="324"/>
            <p14:sldId id="284"/>
            <p14:sldId id="285"/>
            <p14:sldId id="286"/>
            <p14:sldId id="334"/>
            <p14:sldId id="287"/>
            <p14:sldId id="292"/>
            <p14:sldId id="293"/>
            <p14:sldId id="325"/>
            <p14:sldId id="327"/>
            <p14:sldId id="294"/>
            <p14:sldId id="295"/>
            <p14:sldId id="332"/>
            <p14:sldId id="296"/>
            <p14:sldId id="297"/>
            <p14:sldId id="298"/>
            <p14:sldId id="300"/>
            <p14:sldId id="301"/>
            <p14:sldId id="302"/>
            <p14:sldId id="303"/>
            <p14:sldId id="328"/>
            <p14:sldId id="304"/>
            <p14:sldId id="329"/>
            <p14:sldId id="330"/>
            <p14:sldId id="331"/>
            <p14:sldId id="306"/>
            <p14:sldId id="307"/>
            <p14:sldId id="308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5707" autoAdjust="0"/>
  </p:normalViewPr>
  <p:slideViewPr>
    <p:cSldViewPr>
      <p:cViewPr varScale="1">
        <p:scale>
          <a:sx n="82" d="100"/>
          <a:sy n="82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aseline="30000" dirty="0"/>
              <a:t>13</a:t>
            </a:r>
            <a:r>
              <a:rPr lang="en-US" dirty="0"/>
              <a:t>C </a:t>
            </a:r>
            <a:r>
              <a:rPr lang="el-GR" dirty="0"/>
              <a:t>Φασματοσκοπία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11973-9658-1586-64CD-7E093709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04864"/>
            <a:ext cx="5370653" cy="4088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2F925-41CB-4BFB-BE06-075E41F7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1597306" cy="12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84A3B-0DB5-6662-50CF-420ACAA1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096792"/>
            <a:ext cx="5324354" cy="4761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A2378-0025-C9F0-181A-75E076BA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96792"/>
            <a:ext cx="1597306" cy="1293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654CE-91F4-D070-903A-01656C8C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8" y="6453336"/>
            <a:ext cx="4375230" cy="2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11973-9658-1586-64CD-7E093709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84784"/>
            <a:ext cx="5370653" cy="273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2F925-41CB-4BFB-BE06-075E41F7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84784"/>
            <a:ext cx="1597306" cy="129396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D1E5221-F2A5-62A3-64B2-15935581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641" y="4198774"/>
            <a:ext cx="5324354" cy="234888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013996A-B83B-4564-81AE-28C0240DE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09" y="5733256"/>
            <a:ext cx="4375230" cy="2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593BC-C734-E668-4BBC-7EC46424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6012160" cy="5085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5C27-0FBC-A144-F365-B8A84B02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876436"/>
            <a:ext cx="2462737" cy="17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2C4D5-E7CF-AA3A-0059-ACD2F21A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5486400" cy="468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444E98-B694-0050-478B-72291695F93F}"/>
              </a:ext>
            </a:extLst>
          </p:cNvPr>
          <p:cNvSpPr txBox="1"/>
          <p:nvPr/>
        </p:nvSpPr>
        <p:spPr>
          <a:xfrm>
            <a:off x="179512" y="548680"/>
            <a:ext cx="791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</a:rPr>
              <a:t>D</a:t>
            </a:r>
            <a:r>
              <a:rPr lang="en-US" b="1" dirty="0" err="1">
                <a:solidFill>
                  <a:schemeClr val="bg1"/>
                </a:solidFill>
              </a:rPr>
              <a:t>istortionless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nhancement by </a:t>
            </a:r>
            <a:r>
              <a:rPr lang="en-US" b="1" dirty="0">
                <a:solidFill>
                  <a:srgbClr val="00B0F0"/>
                </a:solidFill>
              </a:rPr>
              <a:t>P</a:t>
            </a:r>
            <a:r>
              <a:rPr lang="en-US" b="1" dirty="0">
                <a:solidFill>
                  <a:schemeClr val="bg1"/>
                </a:solidFill>
              </a:rPr>
              <a:t>olarization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>
                <a:solidFill>
                  <a:schemeClr val="bg1"/>
                </a:solidFill>
              </a:rPr>
              <a:t>ransfer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3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2401E-8D77-3EF1-506B-2EC9E192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78466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4B76583-F246-0F8C-0819-CD82249C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2F9BA4C-E8B6-09F1-87C9-244C8F69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9678A-186C-66B9-1D15-F5F45A4D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7" y="4538294"/>
            <a:ext cx="8218025" cy="2288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00B26-C0E1-9791-D39C-A180B7F1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7755"/>
            <a:ext cx="1551008" cy="1581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DD624-7BD5-B30E-F117-C0A788146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837754"/>
            <a:ext cx="3264061" cy="2700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260D4-C926-1A72-7059-F28CCE945DFB}"/>
              </a:ext>
            </a:extLst>
          </p:cNvPr>
          <p:cNvSpPr txBox="1"/>
          <p:nvPr/>
        </p:nvSpPr>
        <p:spPr>
          <a:xfrm>
            <a:off x="-108520" y="4878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13</a:t>
            </a:r>
            <a:r>
              <a:rPr lang="en-US" b="1" dirty="0">
                <a:solidFill>
                  <a:schemeClr val="bg1"/>
                </a:solidFill>
              </a:rPr>
              <a:t>C, 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H shift correlation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8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A38DB-A3E8-647E-11B3-0536C336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4076628" cy="4332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64862-E468-643D-5DE8-E76D1B074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74" y="2204864"/>
            <a:ext cx="4090327" cy="44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4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24FC3-1261-85DF-8E0C-33514D73D8E1}"/>
              </a:ext>
            </a:extLst>
          </p:cNvPr>
          <p:cNvSpPr txBox="1"/>
          <p:nvPr/>
        </p:nvSpPr>
        <p:spPr>
          <a:xfrm>
            <a:off x="411696" y="404664"/>
            <a:ext cx="452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Attached Proton Test (APT)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952CD2-5C73-78D0-03E7-B744DD82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FE11C7-F032-E39A-5805-9937209F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72" y="3068960"/>
            <a:ext cx="6514256" cy="16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D25E-A7A1-1282-D168-6D80A421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241AC-D0D7-DE0B-E2EA-8A0596D5A624}"/>
              </a:ext>
            </a:extLst>
          </p:cNvPr>
          <p:cNvSpPr txBox="1"/>
          <p:nvPr/>
        </p:nvSpPr>
        <p:spPr>
          <a:xfrm>
            <a:off x="254402" y="6309320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HETCOR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4B9C2-A754-307D-E81C-959783B7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1732575" cy="17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85E5A-DF57-1F77-3BFC-C0709A25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6732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E4B2D-3325-597F-9007-E0A871D1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-4665"/>
            <a:ext cx="837550" cy="972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8117B-EBF2-6E1A-8400-95B8636EA40D}"/>
              </a:ext>
            </a:extLst>
          </p:cNvPr>
          <p:cNvSpPr txBox="1"/>
          <p:nvPr/>
        </p:nvSpPr>
        <p:spPr>
          <a:xfrm>
            <a:off x="35496" y="6266790"/>
            <a:ext cx="314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Long-range HETCOR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DCD93-3534-3C7D-936C-BBD83DBFC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120680" cy="5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6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6D628-045B-90D6-1922-4874A0BC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6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8EB27-0631-AC1C-FFAC-C7E5E367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50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1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0B6C5-C911-9C0F-5C50-AF3B4FF9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76872"/>
            <a:ext cx="4117476" cy="36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7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66174-E0AD-F08D-70A7-285F8742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9"/>
            <a:ext cx="87091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27840E9-D9C8-8EC4-7292-D76CEDA01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833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F049A-F69A-37E1-F717-3D10EB8D02C9}"/>
              </a:ext>
            </a:extLst>
          </p:cNvPr>
          <p:cNvSpPr txBox="1"/>
          <p:nvPr/>
        </p:nvSpPr>
        <p:spPr>
          <a:xfrm>
            <a:off x="562669" y="404664"/>
            <a:ext cx="163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ipsenol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43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B9355-C014-96B8-6011-5C147BD6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820891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48C09E1-CA7E-67EE-6B36-FC72CB506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4211960" cy="537321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6B6960-CB62-F930-07C1-9859F442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84784"/>
            <a:ext cx="4608512" cy="5373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6A2FF-4BB2-FFCD-1675-2853DD980D3E}"/>
              </a:ext>
            </a:extLst>
          </p:cNvPr>
          <p:cNvSpPr txBox="1"/>
          <p:nvPr/>
        </p:nvSpPr>
        <p:spPr>
          <a:xfrm>
            <a:off x="251520" y="4766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Off-resonance decoupling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1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E20E036-A60C-3D72-72A5-C036AC52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" y="1917700"/>
            <a:ext cx="9130572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0C791ED-6587-6B5E-00BB-E5A58234B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2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F59FAC-348F-40E6-C79C-46AF27C9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24944"/>
            <a:ext cx="691276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80ED6-C0BE-F697-1494-7C53412C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1208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2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BF2DC-5C30-A90B-D6AB-D01CFA17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899098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0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4D80E-379A-A89E-855F-1E812E26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08504" cy="67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32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42A12-07A6-0D2A-0738-92AEF69EBECC}"/>
              </a:ext>
            </a:extLst>
          </p:cNvPr>
          <p:cNvSpPr txBox="1"/>
          <p:nvPr/>
        </p:nvSpPr>
        <p:spPr>
          <a:xfrm>
            <a:off x="849666" y="692696"/>
            <a:ext cx="744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HMQC (Heteronuclear Multiple Quantum Correlation)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C5FEA-A141-B3D9-5787-9578DF887348}"/>
              </a:ext>
            </a:extLst>
          </p:cNvPr>
          <p:cNvSpPr txBox="1"/>
          <p:nvPr/>
        </p:nvSpPr>
        <p:spPr>
          <a:xfrm flipH="1">
            <a:off x="2506626" y="3140968"/>
            <a:ext cx="4130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πείραμα </a:t>
            </a:r>
            <a:r>
              <a:rPr lang="en-US" dirty="0"/>
              <a:t>HETCOR </a:t>
            </a:r>
            <a:r>
              <a:rPr lang="el-GR" dirty="0"/>
              <a:t>βασίζεται στην ανίχνευση του άνθρακα ενώ ένα πείραμα </a:t>
            </a:r>
            <a:r>
              <a:rPr lang="en-US" dirty="0"/>
              <a:t>HMQC </a:t>
            </a:r>
            <a:r>
              <a:rPr lang="el-GR" dirty="0"/>
              <a:t>βασίζεται στην ανίχνευση υδρογόνου</a:t>
            </a:r>
          </a:p>
        </p:txBody>
      </p:sp>
    </p:spTree>
    <p:extLst>
      <p:ext uri="{BB962C8B-B14F-4D97-AF65-F5344CB8AC3E}">
        <p14:creationId xmlns:p14="http://schemas.microsoft.com/office/powerpoint/2010/main" val="3334536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2F73B-EE61-126F-37D7-6D25737B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" y="1628800"/>
            <a:ext cx="914136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81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60E0-0DEE-6C21-E2B4-FB4D7177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67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428B1-8D49-DE1E-232D-D592B40120CE}"/>
              </a:ext>
            </a:extLst>
          </p:cNvPr>
          <p:cNvSpPr txBox="1"/>
          <p:nvPr/>
        </p:nvSpPr>
        <p:spPr>
          <a:xfrm>
            <a:off x="755576" y="692696"/>
            <a:ext cx="676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HMBC (Heteronuclear Multiple bond coherence)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A1D9B-8C1B-BF0D-6098-2D0EC497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6984776" cy="496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7034E-4B0A-6CBF-78AC-272E0C20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20888"/>
            <a:ext cx="1015077" cy="13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8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81504A2-E789-3D07-91CE-DBA66FF5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928992" cy="508518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E1044F-2E73-0AA3-36ED-B362181A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1992610" cy="14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4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25DD7-CE48-FC07-8074-C077005C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567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1D13A-A288-6F6D-5AFB-21EFA41E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656057"/>
            <a:ext cx="2541799" cy="17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1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86B66-C818-3408-26CE-330D1392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9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B9C66-1FFF-CC54-DBB8-C02698B4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7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204A4-E678-6608-9D50-C1BFA4A5A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3"/>
            <a:ext cx="8856984" cy="49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B405D08-B621-2E7F-4AEA-A69D8802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89654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7E8FAC-DBA7-F7E8-0EBE-5EFB815A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2592288" cy="18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61931A6-D1BC-CC9D-A2C1-4B67A727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8964488" cy="5445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43A1C-84BE-B8B4-9644-5D7185990931}"/>
              </a:ext>
            </a:extLst>
          </p:cNvPr>
          <p:cNvSpPr txBox="1"/>
          <p:nvPr/>
        </p:nvSpPr>
        <p:spPr>
          <a:xfrm>
            <a:off x="128697" y="548680"/>
            <a:ext cx="476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Irradiating at the frequency of H</a:t>
            </a:r>
            <a:r>
              <a:rPr lang="en-US" baseline="-25000" dirty="0">
                <a:solidFill>
                  <a:schemeClr val="bg1"/>
                </a:solidFill>
              </a:rPr>
              <a:t>A</a:t>
            </a:r>
            <a:endParaRPr lang="el-GR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0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A104DA9-E7A5-A1C9-9851-A0970A13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40D74-4F1C-E87B-1F47-F148A0455AB9}"/>
              </a:ext>
            </a:extLst>
          </p:cNvPr>
          <p:cNvSpPr txBox="1"/>
          <p:nvPr/>
        </p:nvSpPr>
        <p:spPr>
          <a:xfrm>
            <a:off x="179512" y="548680"/>
            <a:ext cx="4665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Irradiating at the frequency of H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endParaRPr lang="el-GR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E518A15-0994-7EF8-607E-1395044C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98B25-E0DA-A258-16EE-124EA3D3A700}"/>
              </a:ext>
            </a:extLst>
          </p:cNvPr>
          <p:cNvSpPr txBox="1"/>
          <p:nvPr/>
        </p:nvSpPr>
        <p:spPr>
          <a:xfrm>
            <a:off x="0" y="404664"/>
            <a:ext cx="5292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Irradiating at the frequency of H</a:t>
            </a:r>
            <a:r>
              <a:rPr lang="en-US" baseline="-25000" dirty="0">
                <a:solidFill>
                  <a:schemeClr val="bg1"/>
                </a:solidFill>
              </a:rPr>
              <a:t>C</a:t>
            </a:r>
            <a:endParaRPr lang="el-GR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96FF9-9E4F-249C-F56F-9FA4932D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2"/>
            <a:ext cx="5764192" cy="4581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DBCDF-2E7B-F3F2-9748-549EC440257C}"/>
              </a:ext>
            </a:extLst>
          </p:cNvPr>
          <p:cNvSpPr txBox="1"/>
          <p:nvPr/>
        </p:nvSpPr>
        <p:spPr>
          <a:xfrm>
            <a:off x="521830" y="404664"/>
            <a:ext cx="4397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J-modulated Spin-echo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0491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601</TotalTime>
  <Words>78</Words>
  <Application>Microsoft Office PowerPoint</Application>
  <PresentationFormat>Προβολή στην οθόνη (4:3)</PresentationFormat>
  <Paragraphs>17</Paragraphs>
  <Slides>43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6" baseType="lpstr">
      <vt:lpstr>Arial</vt:lpstr>
      <vt:lpstr>Microsoft Sans Serif</vt:lpstr>
      <vt:lpstr>molecular</vt:lpstr>
      <vt:lpstr>13C Φασματοσκοπία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Φάσματα Υπερύθρου</dc:title>
  <dc:creator>ΛΑΖΑΡΟΣ ΧΑΤΖΗΑΡΑΠΟΓΛΟΥ</dc:creator>
  <cp:lastModifiedBy>ΛΑΖΑΡΟΣ ΧΑΤΖΗΑΡΑΠΟΓΛΟΥ</cp:lastModifiedBy>
  <cp:revision>34</cp:revision>
  <dcterms:created xsi:type="dcterms:W3CDTF">2023-03-19T18:27:51Z</dcterms:created>
  <dcterms:modified xsi:type="dcterms:W3CDTF">2024-05-14T18:26:33Z</dcterms:modified>
</cp:coreProperties>
</file>